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56" r:id="rId2"/>
    <p:sldId id="257" r:id="rId3"/>
    <p:sldId id="271" r:id="rId4"/>
    <p:sldId id="264" r:id="rId5"/>
    <p:sldId id="261" r:id="rId6"/>
    <p:sldId id="275" r:id="rId7"/>
    <p:sldId id="258" r:id="rId8"/>
    <p:sldId id="263" r:id="rId9"/>
    <p:sldId id="260" r:id="rId10"/>
    <p:sldId id="272" r:id="rId11"/>
    <p:sldId id="270" r:id="rId12"/>
    <p:sldId id="265" r:id="rId13"/>
    <p:sldId id="273" r:id="rId14"/>
    <p:sldId id="266" r:id="rId15"/>
    <p:sldId id="274" r:id="rId16"/>
    <p:sldId id="259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5" autoAdjust="0"/>
    <p:restoredTop sz="94674" autoAdjust="0"/>
  </p:normalViewPr>
  <p:slideViewPr>
    <p:cSldViewPr snapToGrid="0" snapToObjects="1">
      <p:cViewPr varScale="1">
        <p:scale>
          <a:sx n="122" d="100"/>
          <a:sy n="122" d="100"/>
        </p:scale>
        <p:origin x="200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713ED-1770-4525-AC6E-6ABA5B5A3F80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48E2DC-5348-411C-B288-18DDB114E21E}">
      <dgm:prSet phldrT="[Text]" custT="1"/>
      <dgm:spPr/>
      <dgm:t>
        <a:bodyPr/>
        <a:lstStyle/>
        <a:p>
          <a:r>
            <a:rPr lang="en-US" sz="2400" dirty="0" smtClean="0"/>
            <a:t>1</a:t>
          </a:r>
          <a:endParaRPr lang="en-US" sz="2400" dirty="0"/>
        </a:p>
      </dgm:t>
    </dgm:pt>
    <dgm:pt modelId="{A74730E5-E078-40F7-8886-00C89314A3EA}" type="parTrans" cxnId="{6BEBFB4D-C7AE-4033-B292-2170BEF007B0}">
      <dgm:prSet/>
      <dgm:spPr/>
      <dgm:t>
        <a:bodyPr/>
        <a:lstStyle/>
        <a:p>
          <a:endParaRPr lang="en-US"/>
        </a:p>
      </dgm:t>
    </dgm:pt>
    <dgm:pt modelId="{608C595E-4635-445F-9E8E-2F982EAF8877}" type="sibTrans" cxnId="{6BEBFB4D-C7AE-4033-B292-2170BEF007B0}">
      <dgm:prSet/>
      <dgm:spPr/>
      <dgm:t>
        <a:bodyPr/>
        <a:lstStyle/>
        <a:p>
          <a:endParaRPr lang="en-US"/>
        </a:p>
      </dgm:t>
    </dgm:pt>
    <dgm:pt modelId="{B9CB06C9-0164-4910-AC67-727D342A64FF}">
      <dgm:prSet phldrT="[Text]" custT="1"/>
      <dgm:spPr/>
      <dgm:t>
        <a:bodyPr/>
        <a:lstStyle/>
        <a:p>
          <a:r>
            <a:rPr lang="en-US" sz="2400" dirty="0" smtClean="0"/>
            <a:t>2</a:t>
          </a:r>
          <a:endParaRPr lang="en-US" sz="2400" dirty="0"/>
        </a:p>
      </dgm:t>
    </dgm:pt>
    <dgm:pt modelId="{07EB4313-5ED3-429F-ACBB-31B123F6FF18}" type="parTrans" cxnId="{578B2BF0-A9DD-4EDB-91C9-6B0AE615CF89}">
      <dgm:prSet/>
      <dgm:spPr/>
      <dgm:t>
        <a:bodyPr/>
        <a:lstStyle/>
        <a:p>
          <a:endParaRPr lang="en-US"/>
        </a:p>
      </dgm:t>
    </dgm:pt>
    <dgm:pt modelId="{56309D41-D07A-410B-8DE7-565925EE0217}" type="sibTrans" cxnId="{578B2BF0-A9DD-4EDB-91C9-6B0AE615CF89}">
      <dgm:prSet/>
      <dgm:spPr/>
      <dgm:t>
        <a:bodyPr/>
        <a:lstStyle/>
        <a:p>
          <a:endParaRPr lang="en-US"/>
        </a:p>
      </dgm:t>
    </dgm:pt>
    <dgm:pt modelId="{1904F4D2-9B1A-48B7-B5BE-646EAC5109E9}">
      <dgm:prSet phldrT="[Text]" custT="1"/>
      <dgm:spPr/>
      <dgm:t>
        <a:bodyPr/>
        <a:lstStyle/>
        <a:p>
          <a:r>
            <a:rPr lang="en-US" sz="2400" dirty="0" smtClean="0"/>
            <a:t>3</a:t>
          </a:r>
          <a:endParaRPr lang="en-US" sz="2400" dirty="0"/>
        </a:p>
      </dgm:t>
    </dgm:pt>
    <dgm:pt modelId="{4CFE9A24-3814-4ADC-AEFE-7C49925A82CA}" type="parTrans" cxnId="{F8ACC479-ECF7-4639-9250-F8B685C0B967}">
      <dgm:prSet/>
      <dgm:spPr/>
      <dgm:t>
        <a:bodyPr/>
        <a:lstStyle/>
        <a:p>
          <a:endParaRPr lang="en-US"/>
        </a:p>
      </dgm:t>
    </dgm:pt>
    <dgm:pt modelId="{AFCB6B09-CA83-480C-A1B7-FE5C50713489}" type="sibTrans" cxnId="{F8ACC479-ECF7-4639-9250-F8B685C0B967}">
      <dgm:prSet/>
      <dgm:spPr/>
      <dgm:t>
        <a:bodyPr/>
        <a:lstStyle/>
        <a:p>
          <a:endParaRPr lang="en-US"/>
        </a:p>
      </dgm:t>
    </dgm:pt>
    <dgm:pt modelId="{8233FFFC-8B00-4832-B756-CB99A868AAA8}">
      <dgm:prSet custT="1"/>
      <dgm:spPr/>
      <dgm:t>
        <a:bodyPr/>
        <a:lstStyle/>
        <a:p>
          <a:r>
            <a:rPr lang="en-US" sz="2400" dirty="0" smtClean="0"/>
            <a:t>4</a:t>
          </a:r>
          <a:endParaRPr lang="en-US" sz="2400" dirty="0"/>
        </a:p>
      </dgm:t>
    </dgm:pt>
    <dgm:pt modelId="{805F8531-7A5E-4B43-909A-45CEDC864E2D}" type="parTrans" cxnId="{F333EDFA-4642-4FF2-B2BA-A1C10E6865F8}">
      <dgm:prSet/>
      <dgm:spPr/>
      <dgm:t>
        <a:bodyPr/>
        <a:lstStyle/>
        <a:p>
          <a:endParaRPr lang="en-US"/>
        </a:p>
      </dgm:t>
    </dgm:pt>
    <dgm:pt modelId="{0D0971F6-C5E3-4C16-AB92-7768A117137B}" type="sibTrans" cxnId="{F333EDFA-4642-4FF2-B2BA-A1C10E6865F8}">
      <dgm:prSet/>
      <dgm:spPr/>
      <dgm:t>
        <a:bodyPr/>
        <a:lstStyle/>
        <a:p>
          <a:endParaRPr lang="en-US"/>
        </a:p>
      </dgm:t>
    </dgm:pt>
    <dgm:pt modelId="{13BA6E8E-FB93-422E-AD6E-F1F1AAA72986}">
      <dgm:prSet custT="1"/>
      <dgm:spPr/>
      <dgm:t>
        <a:bodyPr/>
        <a:lstStyle/>
        <a:p>
          <a:r>
            <a:rPr lang="en-US" sz="2400" dirty="0" smtClean="0"/>
            <a:t>5</a:t>
          </a:r>
          <a:endParaRPr lang="en-US" sz="2400" dirty="0"/>
        </a:p>
      </dgm:t>
    </dgm:pt>
    <dgm:pt modelId="{F844D3BE-0975-42CF-9863-E0CD17097467}" type="parTrans" cxnId="{12BFAFA7-44AC-4CCA-95F8-B1885DEC1780}">
      <dgm:prSet/>
      <dgm:spPr/>
      <dgm:t>
        <a:bodyPr/>
        <a:lstStyle/>
        <a:p>
          <a:endParaRPr lang="en-US"/>
        </a:p>
      </dgm:t>
    </dgm:pt>
    <dgm:pt modelId="{6BAC0D7A-CCC7-4842-A8FF-2C7DB4C45186}" type="sibTrans" cxnId="{12BFAFA7-44AC-4CCA-95F8-B1885DEC1780}">
      <dgm:prSet/>
      <dgm:spPr/>
      <dgm:t>
        <a:bodyPr/>
        <a:lstStyle/>
        <a:p>
          <a:endParaRPr lang="en-US"/>
        </a:p>
      </dgm:t>
    </dgm:pt>
    <dgm:pt modelId="{588D5C29-70AE-4388-9F34-F5D0CA77CDD9}">
      <dgm:prSet custT="1"/>
      <dgm:spPr/>
      <dgm:t>
        <a:bodyPr/>
        <a:lstStyle/>
        <a:p>
          <a:r>
            <a:rPr lang="en-US" sz="2400" dirty="0" smtClean="0"/>
            <a:t>6</a:t>
          </a:r>
          <a:endParaRPr lang="en-US" sz="2400" dirty="0"/>
        </a:p>
      </dgm:t>
    </dgm:pt>
    <dgm:pt modelId="{661329A3-AFE1-49C7-8FA6-D5E00BCDAD37}" type="parTrans" cxnId="{CDCC51DE-FE77-4BB5-9026-6C12E097EB5E}">
      <dgm:prSet/>
      <dgm:spPr/>
      <dgm:t>
        <a:bodyPr/>
        <a:lstStyle/>
        <a:p>
          <a:endParaRPr lang="en-US"/>
        </a:p>
      </dgm:t>
    </dgm:pt>
    <dgm:pt modelId="{8D710124-670A-45DF-8CD9-9F80207A2762}" type="sibTrans" cxnId="{CDCC51DE-FE77-4BB5-9026-6C12E097EB5E}">
      <dgm:prSet/>
      <dgm:spPr/>
      <dgm:t>
        <a:bodyPr/>
        <a:lstStyle/>
        <a:p>
          <a:endParaRPr lang="en-US"/>
        </a:p>
      </dgm:t>
    </dgm:pt>
    <dgm:pt modelId="{0EDE3240-7CE5-4E12-95F7-1BA44EAFA94B}">
      <dgm:prSet/>
      <dgm:spPr/>
      <dgm:t>
        <a:bodyPr/>
        <a:lstStyle/>
        <a:p>
          <a:r>
            <a:rPr lang="en-US" dirty="0" smtClean="0"/>
            <a:t>Content review occurs</a:t>
          </a:r>
          <a:endParaRPr lang="en-US" dirty="0"/>
        </a:p>
      </dgm:t>
    </dgm:pt>
    <dgm:pt modelId="{67E3163E-9A43-4268-9BDE-2B3E0522DE1E}" type="parTrans" cxnId="{9BD68EB4-7C02-47C6-9DBE-964B58107F42}">
      <dgm:prSet/>
      <dgm:spPr/>
      <dgm:t>
        <a:bodyPr/>
        <a:lstStyle/>
        <a:p>
          <a:endParaRPr lang="en-US"/>
        </a:p>
      </dgm:t>
    </dgm:pt>
    <dgm:pt modelId="{4491A3F4-D180-4E7E-AAC9-BC4E19E45255}" type="sibTrans" cxnId="{9BD68EB4-7C02-47C6-9DBE-964B58107F42}">
      <dgm:prSet/>
      <dgm:spPr/>
      <dgm:t>
        <a:bodyPr/>
        <a:lstStyle/>
        <a:p>
          <a:endParaRPr lang="en-US"/>
        </a:p>
      </dgm:t>
    </dgm:pt>
    <dgm:pt modelId="{A48170B1-471F-4C74-8E54-64025E148F74}">
      <dgm:prSet/>
      <dgm:spPr/>
      <dgm:t>
        <a:bodyPr/>
        <a:lstStyle/>
        <a:p>
          <a:r>
            <a:rPr lang="en-US" dirty="0" smtClean="0"/>
            <a:t>Focus group at MSTC responds to presentation of key foundational topics</a:t>
          </a:r>
          <a:endParaRPr lang="en-US" dirty="0"/>
        </a:p>
      </dgm:t>
    </dgm:pt>
    <dgm:pt modelId="{CEE8A461-E16B-4F59-BDF2-0C9DD8F3A92D}" type="parTrans" cxnId="{A84EB430-A2DA-4470-9C9F-330327F1E1D7}">
      <dgm:prSet/>
      <dgm:spPr/>
      <dgm:t>
        <a:bodyPr/>
        <a:lstStyle/>
        <a:p>
          <a:endParaRPr lang="en-US"/>
        </a:p>
      </dgm:t>
    </dgm:pt>
    <dgm:pt modelId="{F0EE4363-21C8-4B96-9D23-6F60B387A981}" type="sibTrans" cxnId="{A84EB430-A2DA-4470-9C9F-330327F1E1D7}">
      <dgm:prSet/>
      <dgm:spPr/>
      <dgm:t>
        <a:bodyPr/>
        <a:lstStyle/>
        <a:p>
          <a:endParaRPr lang="en-US"/>
        </a:p>
      </dgm:t>
    </dgm:pt>
    <dgm:pt modelId="{C6264194-4630-40CA-90B4-F5E218849922}">
      <dgm:prSet/>
      <dgm:spPr/>
      <dgm:t>
        <a:bodyPr/>
        <a:lstStyle/>
        <a:p>
          <a:r>
            <a:rPr lang="en-US" dirty="0" smtClean="0"/>
            <a:t>Expert module authors develop narrative storyboards – aligning content to ALS</a:t>
          </a:r>
          <a:endParaRPr lang="en-US" dirty="0"/>
        </a:p>
      </dgm:t>
    </dgm:pt>
    <dgm:pt modelId="{A7821A48-AE54-411D-8792-6BD1E3BB0EF3}" type="parTrans" cxnId="{E2EB9BA0-03DC-4D1F-99D7-68A0403B2F78}">
      <dgm:prSet/>
      <dgm:spPr/>
      <dgm:t>
        <a:bodyPr/>
        <a:lstStyle/>
        <a:p>
          <a:endParaRPr lang="en-US"/>
        </a:p>
      </dgm:t>
    </dgm:pt>
    <dgm:pt modelId="{3C9E91B4-2744-476A-98CC-9679E34368B2}" type="sibTrans" cxnId="{E2EB9BA0-03DC-4D1F-99D7-68A0403B2F78}">
      <dgm:prSet/>
      <dgm:spPr/>
      <dgm:t>
        <a:bodyPr/>
        <a:lstStyle/>
        <a:p>
          <a:endParaRPr lang="en-US"/>
        </a:p>
      </dgm:t>
    </dgm:pt>
    <dgm:pt modelId="{3FDD2985-2A31-455B-A3A2-78C3AE0388B7}">
      <dgm:prSet/>
      <dgm:spPr/>
      <dgm:t>
        <a:bodyPr/>
        <a:lstStyle/>
        <a:p>
          <a:r>
            <a:rPr lang="en-US" dirty="0" smtClean="0"/>
            <a:t>Modules enter production </a:t>
          </a:r>
          <a:endParaRPr lang="en-US" dirty="0"/>
        </a:p>
      </dgm:t>
    </dgm:pt>
    <dgm:pt modelId="{8CF0BCFD-950D-4CB0-A395-47B0ED80C178}" type="parTrans" cxnId="{1CEDE255-DF2F-4C60-B658-B2EEFE0B4394}">
      <dgm:prSet/>
      <dgm:spPr/>
      <dgm:t>
        <a:bodyPr/>
        <a:lstStyle/>
        <a:p>
          <a:endParaRPr lang="en-US"/>
        </a:p>
      </dgm:t>
    </dgm:pt>
    <dgm:pt modelId="{861E653C-AB99-45DE-BB67-B483D99F7D26}" type="sibTrans" cxnId="{1CEDE255-DF2F-4C60-B658-B2EEFE0B4394}">
      <dgm:prSet/>
      <dgm:spPr/>
      <dgm:t>
        <a:bodyPr/>
        <a:lstStyle/>
        <a:p>
          <a:endParaRPr lang="en-US"/>
        </a:p>
      </dgm:t>
    </dgm:pt>
    <dgm:pt modelId="{C24BD51A-1CFB-4916-A382-72A7721BD1CA}">
      <dgm:prSet/>
      <dgm:spPr/>
      <dgm:t>
        <a:bodyPr/>
        <a:lstStyle/>
        <a:p>
          <a:r>
            <a:rPr lang="en-US" dirty="0" smtClean="0"/>
            <a:t>Upload to LMS</a:t>
          </a:r>
          <a:endParaRPr lang="en-US" dirty="0"/>
        </a:p>
      </dgm:t>
    </dgm:pt>
    <dgm:pt modelId="{7DB190B2-5691-44CB-8BA6-316565154928}" type="parTrans" cxnId="{C37000EA-73B6-4946-8D66-D05E9226AA77}">
      <dgm:prSet/>
      <dgm:spPr/>
      <dgm:t>
        <a:bodyPr/>
        <a:lstStyle/>
        <a:p>
          <a:endParaRPr lang="en-US"/>
        </a:p>
      </dgm:t>
    </dgm:pt>
    <dgm:pt modelId="{6B0BF9F1-22F9-4C39-93DB-7B5E18453CF8}" type="sibTrans" cxnId="{C37000EA-73B6-4946-8D66-D05E9226AA77}">
      <dgm:prSet/>
      <dgm:spPr/>
      <dgm:t>
        <a:bodyPr/>
        <a:lstStyle/>
        <a:p>
          <a:endParaRPr lang="en-US"/>
        </a:p>
      </dgm:t>
    </dgm:pt>
    <dgm:pt modelId="{5DF9417F-FB36-42EF-9EFD-653338FC9161}">
      <dgm:prSet/>
      <dgm:spPr/>
      <dgm:t>
        <a:bodyPr/>
        <a:lstStyle/>
        <a:p>
          <a:r>
            <a:rPr lang="en-US" dirty="0" smtClean="0"/>
            <a:t>Cross representative MAC board group identifies key foundational topics</a:t>
          </a:r>
          <a:endParaRPr lang="en-US" dirty="0"/>
        </a:p>
      </dgm:t>
    </dgm:pt>
    <dgm:pt modelId="{0705AB02-16F2-42BA-A9DE-49FAD584C789}" type="parTrans" cxnId="{B6167488-CD65-43F0-ABDB-6156373F357B}">
      <dgm:prSet/>
      <dgm:spPr/>
      <dgm:t>
        <a:bodyPr/>
        <a:lstStyle/>
        <a:p>
          <a:endParaRPr lang="en-US"/>
        </a:p>
      </dgm:t>
    </dgm:pt>
    <dgm:pt modelId="{0A09A733-EE81-455C-BD17-6B12C0C856CA}" type="sibTrans" cxnId="{B6167488-CD65-43F0-ABDB-6156373F357B}">
      <dgm:prSet/>
      <dgm:spPr/>
      <dgm:t>
        <a:bodyPr/>
        <a:lstStyle/>
        <a:p>
          <a:endParaRPr lang="en-US"/>
        </a:p>
      </dgm:t>
    </dgm:pt>
    <dgm:pt modelId="{94168755-0E63-4F55-A73F-5EB1E1034687}" type="pres">
      <dgm:prSet presAssocID="{8D0713ED-1770-4525-AC6E-6ABA5B5A3F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D6EAE-7206-4DDA-AF5A-2E42D3E1170C}" type="pres">
      <dgm:prSet presAssocID="{7348E2DC-5348-411C-B288-18DDB114E21E}" presName="composite" presStyleCnt="0"/>
      <dgm:spPr/>
    </dgm:pt>
    <dgm:pt modelId="{3465A813-C81E-478D-8F75-63D8254C80B4}" type="pres">
      <dgm:prSet presAssocID="{7348E2DC-5348-411C-B288-18DDB114E2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C7537-8A6E-4A0F-94E7-87F5C7ED737C}" type="pres">
      <dgm:prSet presAssocID="{7348E2DC-5348-411C-B288-18DDB114E21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E1419-4F37-493A-9C0B-5DA97DA57AE5}" type="pres">
      <dgm:prSet presAssocID="{608C595E-4635-445F-9E8E-2F982EAF8877}" presName="sp" presStyleCnt="0"/>
      <dgm:spPr/>
    </dgm:pt>
    <dgm:pt modelId="{1C81CA3B-6977-4E78-AAA3-92DC81DDFCD0}" type="pres">
      <dgm:prSet presAssocID="{B9CB06C9-0164-4910-AC67-727D342A64FF}" presName="composite" presStyleCnt="0"/>
      <dgm:spPr/>
    </dgm:pt>
    <dgm:pt modelId="{A56C971F-0178-468F-8798-0A8BBE51254E}" type="pres">
      <dgm:prSet presAssocID="{B9CB06C9-0164-4910-AC67-727D342A64F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F0A32-C30A-46F3-A4C3-78058D547086}" type="pres">
      <dgm:prSet presAssocID="{B9CB06C9-0164-4910-AC67-727D342A64F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35ED7-5D56-4FC9-8868-ED61B413F854}" type="pres">
      <dgm:prSet presAssocID="{56309D41-D07A-410B-8DE7-565925EE0217}" presName="sp" presStyleCnt="0"/>
      <dgm:spPr/>
    </dgm:pt>
    <dgm:pt modelId="{BD12A8C4-4FC9-4EC1-B106-91C6AB91F795}" type="pres">
      <dgm:prSet presAssocID="{1904F4D2-9B1A-48B7-B5BE-646EAC5109E9}" presName="composite" presStyleCnt="0"/>
      <dgm:spPr/>
    </dgm:pt>
    <dgm:pt modelId="{0CC0539A-B6E2-4593-B8E2-092978D5B365}" type="pres">
      <dgm:prSet presAssocID="{1904F4D2-9B1A-48B7-B5BE-646EAC5109E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3F42D-1EC7-450E-83F9-7142F0B8F0EB}" type="pres">
      <dgm:prSet presAssocID="{1904F4D2-9B1A-48B7-B5BE-646EAC5109E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F84AB-5853-42CE-996C-FD11B8FEBAFA}" type="pres">
      <dgm:prSet presAssocID="{AFCB6B09-CA83-480C-A1B7-FE5C50713489}" presName="sp" presStyleCnt="0"/>
      <dgm:spPr/>
    </dgm:pt>
    <dgm:pt modelId="{0AC66E39-973D-433B-AFEC-A9A924BA8596}" type="pres">
      <dgm:prSet presAssocID="{8233FFFC-8B00-4832-B756-CB99A868AAA8}" presName="composite" presStyleCnt="0"/>
      <dgm:spPr/>
    </dgm:pt>
    <dgm:pt modelId="{1E44362A-CB4C-4A46-BE86-8C2D739E05CA}" type="pres">
      <dgm:prSet presAssocID="{8233FFFC-8B00-4832-B756-CB99A868AAA8}" presName="parentText" presStyleLbl="alignNode1" presStyleIdx="3" presStyleCnt="6" custLinFactNeighborX="0" custLinFactNeighborY="-10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B55C-0C6C-4DEF-A9FF-D48A05A9459F}" type="pres">
      <dgm:prSet presAssocID="{8233FFFC-8B00-4832-B756-CB99A868AAA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84984-DAC4-4C80-BBBB-7774ACDA4A91}" type="pres">
      <dgm:prSet presAssocID="{0D0971F6-C5E3-4C16-AB92-7768A117137B}" presName="sp" presStyleCnt="0"/>
      <dgm:spPr/>
    </dgm:pt>
    <dgm:pt modelId="{CE4D41F1-7D99-43AF-A787-8ECF974D6B81}" type="pres">
      <dgm:prSet presAssocID="{13BA6E8E-FB93-422E-AD6E-F1F1AAA72986}" presName="composite" presStyleCnt="0"/>
      <dgm:spPr/>
    </dgm:pt>
    <dgm:pt modelId="{A907EBC8-96D3-481D-AD78-4464939A8E0A}" type="pres">
      <dgm:prSet presAssocID="{13BA6E8E-FB93-422E-AD6E-F1F1AAA7298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B35A3-5AE7-45AD-91CA-CDABE3D2A0B2}" type="pres">
      <dgm:prSet presAssocID="{13BA6E8E-FB93-422E-AD6E-F1F1AAA72986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496C4-957F-4658-ADDA-578ACBB22EF0}" type="pres">
      <dgm:prSet presAssocID="{6BAC0D7A-CCC7-4842-A8FF-2C7DB4C45186}" presName="sp" presStyleCnt="0"/>
      <dgm:spPr/>
    </dgm:pt>
    <dgm:pt modelId="{D31CB4BF-0AC4-4ED5-A0DC-89A4A0A45C93}" type="pres">
      <dgm:prSet presAssocID="{588D5C29-70AE-4388-9F34-F5D0CA77CDD9}" presName="composite" presStyleCnt="0"/>
      <dgm:spPr/>
    </dgm:pt>
    <dgm:pt modelId="{73164EFF-3B4E-43CE-BAC7-B27E236735FC}" type="pres">
      <dgm:prSet presAssocID="{588D5C29-70AE-4388-9F34-F5D0CA77CDD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5FFDA-DCAF-433D-A39D-04CB2C0E2F0C}" type="pres">
      <dgm:prSet presAssocID="{588D5C29-70AE-4388-9F34-F5D0CA77CDD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0B337-6801-4271-86E4-0319172B6193}" type="presOf" srcId="{8233FFFC-8B00-4832-B756-CB99A868AAA8}" destId="{1E44362A-CB4C-4A46-BE86-8C2D739E05CA}" srcOrd="0" destOrd="0" presId="urn:microsoft.com/office/officeart/2005/8/layout/chevron2"/>
    <dgm:cxn modelId="{006ECC84-3E38-4CE1-9039-5304F6FF7DE2}" type="presOf" srcId="{7348E2DC-5348-411C-B288-18DDB114E21E}" destId="{3465A813-C81E-478D-8F75-63D8254C80B4}" srcOrd="0" destOrd="0" presId="urn:microsoft.com/office/officeart/2005/8/layout/chevron2"/>
    <dgm:cxn modelId="{12BFAFA7-44AC-4CCA-95F8-B1885DEC1780}" srcId="{8D0713ED-1770-4525-AC6E-6ABA5B5A3F80}" destId="{13BA6E8E-FB93-422E-AD6E-F1F1AAA72986}" srcOrd="4" destOrd="0" parTransId="{F844D3BE-0975-42CF-9863-E0CD17097467}" sibTransId="{6BAC0D7A-CCC7-4842-A8FF-2C7DB4C45186}"/>
    <dgm:cxn modelId="{9BD68EB4-7C02-47C6-9DBE-964B58107F42}" srcId="{8233FFFC-8B00-4832-B756-CB99A868AAA8}" destId="{0EDE3240-7CE5-4E12-95F7-1BA44EAFA94B}" srcOrd="0" destOrd="0" parTransId="{67E3163E-9A43-4268-9BDE-2B3E0522DE1E}" sibTransId="{4491A3F4-D180-4E7E-AAC9-BC4E19E45255}"/>
    <dgm:cxn modelId="{8836F213-B882-4340-90DD-980FC28016A0}" type="presOf" srcId="{588D5C29-70AE-4388-9F34-F5D0CA77CDD9}" destId="{73164EFF-3B4E-43CE-BAC7-B27E236735FC}" srcOrd="0" destOrd="0" presId="urn:microsoft.com/office/officeart/2005/8/layout/chevron2"/>
    <dgm:cxn modelId="{A84EB430-A2DA-4470-9C9F-330327F1E1D7}" srcId="{B9CB06C9-0164-4910-AC67-727D342A64FF}" destId="{A48170B1-471F-4C74-8E54-64025E148F74}" srcOrd="0" destOrd="0" parTransId="{CEE8A461-E16B-4F59-BDF2-0C9DD8F3A92D}" sibTransId="{F0EE4363-21C8-4B96-9D23-6F60B387A981}"/>
    <dgm:cxn modelId="{CDCC51DE-FE77-4BB5-9026-6C12E097EB5E}" srcId="{8D0713ED-1770-4525-AC6E-6ABA5B5A3F80}" destId="{588D5C29-70AE-4388-9F34-F5D0CA77CDD9}" srcOrd="5" destOrd="0" parTransId="{661329A3-AFE1-49C7-8FA6-D5E00BCDAD37}" sibTransId="{8D710124-670A-45DF-8CD9-9F80207A2762}"/>
    <dgm:cxn modelId="{B9BD1B80-24AE-4271-BDBC-A50369F9E224}" type="presOf" srcId="{C6264194-4630-40CA-90B4-F5E218849922}" destId="{B8E3F42D-1EC7-450E-83F9-7142F0B8F0EB}" srcOrd="0" destOrd="0" presId="urn:microsoft.com/office/officeart/2005/8/layout/chevron2"/>
    <dgm:cxn modelId="{F8ACC479-ECF7-4639-9250-F8B685C0B967}" srcId="{8D0713ED-1770-4525-AC6E-6ABA5B5A3F80}" destId="{1904F4D2-9B1A-48B7-B5BE-646EAC5109E9}" srcOrd="2" destOrd="0" parTransId="{4CFE9A24-3814-4ADC-AEFE-7C49925A82CA}" sibTransId="{AFCB6B09-CA83-480C-A1B7-FE5C50713489}"/>
    <dgm:cxn modelId="{C37000EA-73B6-4946-8D66-D05E9226AA77}" srcId="{588D5C29-70AE-4388-9F34-F5D0CA77CDD9}" destId="{C24BD51A-1CFB-4916-A382-72A7721BD1CA}" srcOrd="0" destOrd="0" parTransId="{7DB190B2-5691-44CB-8BA6-316565154928}" sibTransId="{6B0BF9F1-22F9-4C39-93DB-7B5E18453CF8}"/>
    <dgm:cxn modelId="{578B2BF0-A9DD-4EDB-91C9-6B0AE615CF89}" srcId="{8D0713ED-1770-4525-AC6E-6ABA5B5A3F80}" destId="{B9CB06C9-0164-4910-AC67-727D342A64FF}" srcOrd="1" destOrd="0" parTransId="{07EB4313-5ED3-429F-ACBB-31B123F6FF18}" sibTransId="{56309D41-D07A-410B-8DE7-565925EE0217}"/>
    <dgm:cxn modelId="{A980E6BA-BF03-4623-BE35-5C6941DA668A}" type="presOf" srcId="{1904F4D2-9B1A-48B7-B5BE-646EAC5109E9}" destId="{0CC0539A-B6E2-4593-B8E2-092978D5B365}" srcOrd="0" destOrd="0" presId="urn:microsoft.com/office/officeart/2005/8/layout/chevron2"/>
    <dgm:cxn modelId="{D026F905-42CC-4340-A2A0-58C02AB3A528}" type="presOf" srcId="{5DF9417F-FB36-42EF-9EFD-653338FC9161}" destId="{6E3C7537-8A6E-4A0F-94E7-87F5C7ED737C}" srcOrd="0" destOrd="0" presId="urn:microsoft.com/office/officeart/2005/8/layout/chevron2"/>
    <dgm:cxn modelId="{6BEBFB4D-C7AE-4033-B292-2170BEF007B0}" srcId="{8D0713ED-1770-4525-AC6E-6ABA5B5A3F80}" destId="{7348E2DC-5348-411C-B288-18DDB114E21E}" srcOrd="0" destOrd="0" parTransId="{A74730E5-E078-40F7-8886-00C89314A3EA}" sibTransId="{608C595E-4635-445F-9E8E-2F982EAF8877}"/>
    <dgm:cxn modelId="{993E9A2D-210D-40C1-8C79-E5E4ECC8366F}" type="presOf" srcId="{3FDD2985-2A31-455B-A3A2-78C3AE0388B7}" destId="{6AFB35A3-5AE7-45AD-91CA-CDABE3D2A0B2}" srcOrd="0" destOrd="0" presId="urn:microsoft.com/office/officeart/2005/8/layout/chevron2"/>
    <dgm:cxn modelId="{5516B145-04F9-41DF-A72E-44EE25CD3FC5}" type="presOf" srcId="{13BA6E8E-FB93-422E-AD6E-F1F1AAA72986}" destId="{A907EBC8-96D3-481D-AD78-4464939A8E0A}" srcOrd="0" destOrd="0" presId="urn:microsoft.com/office/officeart/2005/8/layout/chevron2"/>
    <dgm:cxn modelId="{AADCE10E-16EB-44DF-9C79-3B657EC4F5FF}" type="presOf" srcId="{C24BD51A-1CFB-4916-A382-72A7721BD1CA}" destId="{8305FFDA-DCAF-433D-A39D-04CB2C0E2F0C}" srcOrd="0" destOrd="0" presId="urn:microsoft.com/office/officeart/2005/8/layout/chevron2"/>
    <dgm:cxn modelId="{53BCDD4B-1D6C-4C30-95ED-424284631C27}" type="presOf" srcId="{A48170B1-471F-4C74-8E54-64025E148F74}" destId="{64EF0A32-C30A-46F3-A4C3-78058D547086}" srcOrd="0" destOrd="0" presId="urn:microsoft.com/office/officeart/2005/8/layout/chevron2"/>
    <dgm:cxn modelId="{55EFD2D1-0A87-41EE-8A7B-97004F82ADF8}" type="presOf" srcId="{B9CB06C9-0164-4910-AC67-727D342A64FF}" destId="{A56C971F-0178-468F-8798-0A8BBE51254E}" srcOrd="0" destOrd="0" presId="urn:microsoft.com/office/officeart/2005/8/layout/chevron2"/>
    <dgm:cxn modelId="{E2EB9BA0-03DC-4D1F-99D7-68A0403B2F78}" srcId="{1904F4D2-9B1A-48B7-B5BE-646EAC5109E9}" destId="{C6264194-4630-40CA-90B4-F5E218849922}" srcOrd="0" destOrd="0" parTransId="{A7821A48-AE54-411D-8792-6BD1E3BB0EF3}" sibTransId="{3C9E91B4-2744-476A-98CC-9679E34368B2}"/>
    <dgm:cxn modelId="{F333EDFA-4642-4FF2-B2BA-A1C10E6865F8}" srcId="{8D0713ED-1770-4525-AC6E-6ABA5B5A3F80}" destId="{8233FFFC-8B00-4832-B756-CB99A868AAA8}" srcOrd="3" destOrd="0" parTransId="{805F8531-7A5E-4B43-909A-45CEDC864E2D}" sibTransId="{0D0971F6-C5E3-4C16-AB92-7768A117137B}"/>
    <dgm:cxn modelId="{CB4467BE-1989-4433-9CE6-172745CF9297}" type="presOf" srcId="{8D0713ED-1770-4525-AC6E-6ABA5B5A3F80}" destId="{94168755-0E63-4F55-A73F-5EB1E1034687}" srcOrd="0" destOrd="0" presId="urn:microsoft.com/office/officeart/2005/8/layout/chevron2"/>
    <dgm:cxn modelId="{B6167488-CD65-43F0-ABDB-6156373F357B}" srcId="{7348E2DC-5348-411C-B288-18DDB114E21E}" destId="{5DF9417F-FB36-42EF-9EFD-653338FC9161}" srcOrd="0" destOrd="0" parTransId="{0705AB02-16F2-42BA-A9DE-49FAD584C789}" sibTransId="{0A09A733-EE81-455C-BD17-6B12C0C856CA}"/>
    <dgm:cxn modelId="{ABABFFFF-AFD7-4C6C-8364-F596CBA46176}" type="presOf" srcId="{0EDE3240-7CE5-4E12-95F7-1BA44EAFA94B}" destId="{8C8CB55C-0C6C-4DEF-A9FF-D48A05A9459F}" srcOrd="0" destOrd="0" presId="urn:microsoft.com/office/officeart/2005/8/layout/chevron2"/>
    <dgm:cxn modelId="{1CEDE255-DF2F-4C60-B658-B2EEFE0B4394}" srcId="{13BA6E8E-FB93-422E-AD6E-F1F1AAA72986}" destId="{3FDD2985-2A31-455B-A3A2-78C3AE0388B7}" srcOrd="0" destOrd="0" parTransId="{8CF0BCFD-950D-4CB0-A395-47B0ED80C178}" sibTransId="{861E653C-AB99-45DE-BB67-B483D99F7D26}"/>
    <dgm:cxn modelId="{C38A335F-5230-4556-B534-990A3CE60459}" type="presParOf" srcId="{94168755-0E63-4F55-A73F-5EB1E1034687}" destId="{138D6EAE-7206-4DDA-AF5A-2E42D3E1170C}" srcOrd="0" destOrd="0" presId="urn:microsoft.com/office/officeart/2005/8/layout/chevron2"/>
    <dgm:cxn modelId="{2D749EEA-AE12-40D0-9D87-6E07ACC4DEAF}" type="presParOf" srcId="{138D6EAE-7206-4DDA-AF5A-2E42D3E1170C}" destId="{3465A813-C81E-478D-8F75-63D8254C80B4}" srcOrd="0" destOrd="0" presId="urn:microsoft.com/office/officeart/2005/8/layout/chevron2"/>
    <dgm:cxn modelId="{FDA84CD3-E809-4F12-B256-83F031843851}" type="presParOf" srcId="{138D6EAE-7206-4DDA-AF5A-2E42D3E1170C}" destId="{6E3C7537-8A6E-4A0F-94E7-87F5C7ED737C}" srcOrd="1" destOrd="0" presId="urn:microsoft.com/office/officeart/2005/8/layout/chevron2"/>
    <dgm:cxn modelId="{A18C0F8A-58C1-4897-88EF-529182C292BC}" type="presParOf" srcId="{94168755-0E63-4F55-A73F-5EB1E1034687}" destId="{5D0E1419-4F37-493A-9C0B-5DA97DA57AE5}" srcOrd="1" destOrd="0" presId="urn:microsoft.com/office/officeart/2005/8/layout/chevron2"/>
    <dgm:cxn modelId="{5FB66388-4AE5-431C-8F92-38603E46AB6F}" type="presParOf" srcId="{94168755-0E63-4F55-A73F-5EB1E1034687}" destId="{1C81CA3B-6977-4E78-AAA3-92DC81DDFCD0}" srcOrd="2" destOrd="0" presId="urn:microsoft.com/office/officeart/2005/8/layout/chevron2"/>
    <dgm:cxn modelId="{D222CDC0-CF51-4A59-8CC6-1ABB5D06F63A}" type="presParOf" srcId="{1C81CA3B-6977-4E78-AAA3-92DC81DDFCD0}" destId="{A56C971F-0178-468F-8798-0A8BBE51254E}" srcOrd="0" destOrd="0" presId="urn:microsoft.com/office/officeart/2005/8/layout/chevron2"/>
    <dgm:cxn modelId="{A368B516-0803-412A-AD8F-724B304E663E}" type="presParOf" srcId="{1C81CA3B-6977-4E78-AAA3-92DC81DDFCD0}" destId="{64EF0A32-C30A-46F3-A4C3-78058D547086}" srcOrd="1" destOrd="0" presId="urn:microsoft.com/office/officeart/2005/8/layout/chevron2"/>
    <dgm:cxn modelId="{621D0094-8BCB-4443-B014-37DE6D874428}" type="presParOf" srcId="{94168755-0E63-4F55-A73F-5EB1E1034687}" destId="{B2035ED7-5D56-4FC9-8868-ED61B413F854}" srcOrd="3" destOrd="0" presId="urn:microsoft.com/office/officeart/2005/8/layout/chevron2"/>
    <dgm:cxn modelId="{81F79CC9-9204-445F-94A3-9EC9CD3D71A2}" type="presParOf" srcId="{94168755-0E63-4F55-A73F-5EB1E1034687}" destId="{BD12A8C4-4FC9-4EC1-B106-91C6AB91F795}" srcOrd="4" destOrd="0" presId="urn:microsoft.com/office/officeart/2005/8/layout/chevron2"/>
    <dgm:cxn modelId="{E82ED364-E6FF-4CDD-9207-A46AA1B48CB0}" type="presParOf" srcId="{BD12A8C4-4FC9-4EC1-B106-91C6AB91F795}" destId="{0CC0539A-B6E2-4593-B8E2-092978D5B365}" srcOrd="0" destOrd="0" presId="urn:microsoft.com/office/officeart/2005/8/layout/chevron2"/>
    <dgm:cxn modelId="{309039ED-724F-462F-A78E-CE83B972FE30}" type="presParOf" srcId="{BD12A8C4-4FC9-4EC1-B106-91C6AB91F795}" destId="{B8E3F42D-1EC7-450E-83F9-7142F0B8F0EB}" srcOrd="1" destOrd="0" presId="urn:microsoft.com/office/officeart/2005/8/layout/chevron2"/>
    <dgm:cxn modelId="{B735F44F-6D19-4405-95DF-E2FBA667B224}" type="presParOf" srcId="{94168755-0E63-4F55-A73F-5EB1E1034687}" destId="{611F84AB-5853-42CE-996C-FD11B8FEBAFA}" srcOrd="5" destOrd="0" presId="urn:microsoft.com/office/officeart/2005/8/layout/chevron2"/>
    <dgm:cxn modelId="{65B80E85-2AD8-4DD6-B10B-47C05A6C5E0E}" type="presParOf" srcId="{94168755-0E63-4F55-A73F-5EB1E1034687}" destId="{0AC66E39-973D-433B-AFEC-A9A924BA8596}" srcOrd="6" destOrd="0" presId="urn:microsoft.com/office/officeart/2005/8/layout/chevron2"/>
    <dgm:cxn modelId="{7260593C-E981-4AF2-94BF-0133194829CC}" type="presParOf" srcId="{0AC66E39-973D-433B-AFEC-A9A924BA8596}" destId="{1E44362A-CB4C-4A46-BE86-8C2D739E05CA}" srcOrd="0" destOrd="0" presId="urn:microsoft.com/office/officeart/2005/8/layout/chevron2"/>
    <dgm:cxn modelId="{93395353-066A-4E5D-840D-F2B55FF1F93D}" type="presParOf" srcId="{0AC66E39-973D-433B-AFEC-A9A924BA8596}" destId="{8C8CB55C-0C6C-4DEF-A9FF-D48A05A9459F}" srcOrd="1" destOrd="0" presId="urn:microsoft.com/office/officeart/2005/8/layout/chevron2"/>
    <dgm:cxn modelId="{3347310E-B6E9-459E-B659-B2D7D0A5170B}" type="presParOf" srcId="{94168755-0E63-4F55-A73F-5EB1E1034687}" destId="{71484984-DAC4-4C80-BBBB-7774ACDA4A91}" srcOrd="7" destOrd="0" presId="urn:microsoft.com/office/officeart/2005/8/layout/chevron2"/>
    <dgm:cxn modelId="{D2EB04CB-3604-4AE5-97E9-0E014C577DDC}" type="presParOf" srcId="{94168755-0E63-4F55-A73F-5EB1E1034687}" destId="{CE4D41F1-7D99-43AF-A787-8ECF974D6B81}" srcOrd="8" destOrd="0" presId="urn:microsoft.com/office/officeart/2005/8/layout/chevron2"/>
    <dgm:cxn modelId="{B62978E9-E2A4-48BF-BD7B-69A31D3BEB4D}" type="presParOf" srcId="{CE4D41F1-7D99-43AF-A787-8ECF974D6B81}" destId="{A907EBC8-96D3-481D-AD78-4464939A8E0A}" srcOrd="0" destOrd="0" presId="urn:microsoft.com/office/officeart/2005/8/layout/chevron2"/>
    <dgm:cxn modelId="{F212479D-4B83-4530-8C51-C86992A7A00E}" type="presParOf" srcId="{CE4D41F1-7D99-43AF-A787-8ECF974D6B81}" destId="{6AFB35A3-5AE7-45AD-91CA-CDABE3D2A0B2}" srcOrd="1" destOrd="0" presId="urn:microsoft.com/office/officeart/2005/8/layout/chevron2"/>
    <dgm:cxn modelId="{828EA5C4-3547-4159-AF3A-FF79AF305D67}" type="presParOf" srcId="{94168755-0E63-4F55-A73F-5EB1E1034687}" destId="{B34496C4-957F-4658-ADDA-578ACBB22EF0}" srcOrd="9" destOrd="0" presId="urn:microsoft.com/office/officeart/2005/8/layout/chevron2"/>
    <dgm:cxn modelId="{3FFCD90E-CC77-46A0-A0BD-FDE70D689CEE}" type="presParOf" srcId="{94168755-0E63-4F55-A73F-5EB1E1034687}" destId="{D31CB4BF-0AC4-4ED5-A0DC-89A4A0A45C93}" srcOrd="10" destOrd="0" presId="urn:microsoft.com/office/officeart/2005/8/layout/chevron2"/>
    <dgm:cxn modelId="{7B4D2DCD-ACB7-43B7-9ADA-1CEF14C70BE6}" type="presParOf" srcId="{D31CB4BF-0AC4-4ED5-A0DC-89A4A0A45C93}" destId="{73164EFF-3B4E-43CE-BAC7-B27E236735FC}" srcOrd="0" destOrd="0" presId="urn:microsoft.com/office/officeart/2005/8/layout/chevron2"/>
    <dgm:cxn modelId="{295DE7AA-1E08-463E-99AA-54501699E93A}" type="presParOf" srcId="{D31CB4BF-0AC4-4ED5-A0DC-89A4A0A45C93}" destId="{8305FFDA-DCAF-433D-A39D-04CB2C0E2F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5A813-C81E-478D-8F75-63D8254C80B4}">
      <dsp:nvSpPr>
        <dsp:cNvPr id="0" name=""/>
        <dsp:cNvSpPr/>
      </dsp:nvSpPr>
      <dsp:spPr>
        <a:xfrm rot="5400000">
          <a:off x="-130836" y="134697"/>
          <a:ext cx="872245" cy="6105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endParaRPr lang="en-US" sz="2400" kern="1200" dirty="0"/>
        </a:p>
      </dsp:txBody>
      <dsp:txXfrm rot="-5400000">
        <a:off x="2" y="309146"/>
        <a:ext cx="610571" cy="261674"/>
      </dsp:txXfrm>
    </dsp:sp>
    <dsp:sp modelId="{6E3C7537-8A6E-4A0F-94E7-87F5C7ED737C}">
      <dsp:nvSpPr>
        <dsp:cNvPr id="0" name=""/>
        <dsp:cNvSpPr/>
      </dsp:nvSpPr>
      <dsp:spPr>
        <a:xfrm rot="5400000">
          <a:off x="3393118" y="-2778686"/>
          <a:ext cx="567257" cy="613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Cross representative MAC board group identifies key foundational topics</a:t>
          </a:r>
          <a:endParaRPr lang="en-US" sz="1800" kern="1200" dirty="0"/>
        </a:p>
      </dsp:txBody>
      <dsp:txXfrm rot="-5400000">
        <a:off x="610572" y="31551"/>
        <a:ext cx="6104660" cy="511875"/>
      </dsp:txXfrm>
    </dsp:sp>
    <dsp:sp modelId="{A56C971F-0178-468F-8798-0A8BBE51254E}">
      <dsp:nvSpPr>
        <dsp:cNvPr id="0" name=""/>
        <dsp:cNvSpPr/>
      </dsp:nvSpPr>
      <dsp:spPr>
        <a:xfrm rot="5400000">
          <a:off x="-130836" y="908560"/>
          <a:ext cx="872245" cy="610571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11429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endParaRPr lang="en-US" sz="2400" kern="1200" dirty="0"/>
        </a:p>
      </dsp:txBody>
      <dsp:txXfrm rot="-5400000">
        <a:off x="2" y="1083009"/>
        <a:ext cx="610571" cy="261674"/>
      </dsp:txXfrm>
    </dsp:sp>
    <dsp:sp modelId="{64EF0A32-C30A-46F3-A4C3-78058D547086}">
      <dsp:nvSpPr>
        <dsp:cNvPr id="0" name=""/>
        <dsp:cNvSpPr/>
      </dsp:nvSpPr>
      <dsp:spPr>
        <a:xfrm rot="5400000">
          <a:off x="3393267" y="-2004972"/>
          <a:ext cx="566959" cy="613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Focus group at MSTC responds to presentation of key foundational topics</a:t>
          </a:r>
          <a:endParaRPr lang="en-US" sz="1800" kern="1200" dirty="0"/>
        </a:p>
      </dsp:txBody>
      <dsp:txXfrm rot="-5400000">
        <a:off x="610572" y="805400"/>
        <a:ext cx="6104674" cy="511605"/>
      </dsp:txXfrm>
    </dsp:sp>
    <dsp:sp modelId="{0CC0539A-B6E2-4593-B8E2-092978D5B365}">
      <dsp:nvSpPr>
        <dsp:cNvPr id="0" name=""/>
        <dsp:cNvSpPr/>
      </dsp:nvSpPr>
      <dsp:spPr>
        <a:xfrm rot="5400000">
          <a:off x="-130836" y="1682423"/>
          <a:ext cx="872245" cy="610571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11429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endParaRPr lang="en-US" sz="2400" kern="1200" dirty="0"/>
        </a:p>
      </dsp:txBody>
      <dsp:txXfrm rot="-5400000">
        <a:off x="2" y="1856872"/>
        <a:ext cx="610571" cy="261674"/>
      </dsp:txXfrm>
    </dsp:sp>
    <dsp:sp modelId="{B8E3F42D-1EC7-450E-83F9-7142F0B8F0EB}">
      <dsp:nvSpPr>
        <dsp:cNvPr id="0" name=""/>
        <dsp:cNvSpPr/>
      </dsp:nvSpPr>
      <dsp:spPr>
        <a:xfrm rot="5400000">
          <a:off x="3393267" y="-1231109"/>
          <a:ext cx="566959" cy="613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Expert module authors develop narrative storyboards – aligning content to ALS</a:t>
          </a:r>
          <a:endParaRPr lang="en-US" sz="1800" kern="1200" dirty="0"/>
        </a:p>
      </dsp:txBody>
      <dsp:txXfrm rot="-5400000">
        <a:off x="610572" y="1579263"/>
        <a:ext cx="6104674" cy="511605"/>
      </dsp:txXfrm>
    </dsp:sp>
    <dsp:sp modelId="{1E44362A-CB4C-4A46-BE86-8C2D739E05CA}">
      <dsp:nvSpPr>
        <dsp:cNvPr id="0" name=""/>
        <dsp:cNvSpPr/>
      </dsp:nvSpPr>
      <dsp:spPr>
        <a:xfrm rot="5400000">
          <a:off x="-130836" y="2446953"/>
          <a:ext cx="872245" cy="610571"/>
        </a:xfrm>
        <a:prstGeom prst="chevron">
          <a:avLst/>
        </a:prstGeom>
        <a:solidFill>
          <a:schemeClr val="accent3">
            <a:hueOff val="6750160"/>
            <a:satOff val="-10128"/>
            <a:lumOff val="-1647"/>
            <a:alphaOff val="0"/>
          </a:schemeClr>
        </a:solidFill>
        <a:ln w="11429" cap="flat" cmpd="sng" algn="ctr">
          <a:solidFill>
            <a:schemeClr val="accent3">
              <a:hueOff val="6750160"/>
              <a:satOff val="-10128"/>
              <a:lumOff val="-164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</a:t>
          </a:r>
          <a:endParaRPr lang="en-US" sz="2400" kern="1200" dirty="0"/>
        </a:p>
      </dsp:txBody>
      <dsp:txXfrm rot="-5400000">
        <a:off x="2" y="2621402"/>
        <a:ext cx="610571" cy="261674"/>
      </dsp:txXfrm>
    </dsp:sp>
    <dsp:sp modelId="{8C8CB55C-0C6C-4DEF-A9FF-D48A05A9459F}">
      <dsp:nvSpPr>
        <dsp:cNvPr id="0" name=""/>
        <dsp:cNvSpPr/>
      </dsp:nvSpPr>
      <dsp:spPr>
        <a:xfrm rot="5400000">
          <a:off x="3393267" y="-457246"/>
          <a:ext cx="566959" cy="613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6750160"/>
              <a:satOff val="-10128"/>
              <a:lumOff val="-164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Content review occurs</a:t>
          </a:r>
          <a:endParaRPr lang="en-US" sz="1800" kern="1200" dirty="0"/>
        </a:p>
      </dsp:txBody>
      <dsp:txXfrm rot="-5400000">
        <a:off x="610572" y="2353126"/>
        <a:ext cx="6104674" cy="511605"/>
      </dsp:txXfrm>
    </dsp:sp>
    <dsp:sp modelId="{A907EBC8-96D3-481D-AD78-4464939A8E0A}">
      <dsp:nvSpPr>
        <dsp:cNvPr id="0" name=""/>
        <dsp:cNvSpPr/>
      </dsp:nvSpPr>
      <dsp:spPr>
        <a:xfrm rot="5400000">
          <a:off x="-130836" y="3230149"/>
          <a:ext cx="872245" cy="610571"/>
        </a:xfrm>
        <a:prstGeom prst="chevron">
          <a:avLst/>
        </a:prstGeom>
        <a:solidFill>
          <a:schemeClr val="accent3">
            <a:hueOff val="9000212"/>
            <a:satOff val="-13504"/>
            <a:lumOff val="-2196"/>
            <a:alphaOff val="0"/>
          </a:schemeClr>
        </a:solidFill>
        <a:ln w="11429" cap="flat" cmpd="sng" algn="ctr">
          <a:solidFill>
            <a:schemeClr val="accent3">
              <a:hueOff val="9000212"/>
              <a:satOff val="-13504"/>
              <a:lumOff val="-219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</a:t>
          </a:r>
          <a:endParaRPr lang="en-US" sz="2400" kern="1200" dirty="0"/>
        </a:p>
      </dsp:txBody>
      <dsp:txXfrm rot="-5400000">
        <a:off x="2" y="3404598"/>
        <a:ext cx="610571" cy="261674"/>
      </dsp:txXfrm>
    </dsp:sp>
    <dsp:sp modelId="{6AFB35A3-5AE7-45AD-91CA-CDABE3D2A0B2}">
      <dsp:nvSpPr>
        <dsp:cNvPr id="0" name=""/>
        <dsp:cNvSpPr/>
      </dsp:nvSpPr>
      <dsp:spPr>
        <a:xfrm rot="5400000">
          <a:off x="3393267" y="316616"/>
          <a:ext cx="566959" cy="613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9000212"/>
              <a:satOff val="-13504"/>
              <a:lumOff val="-219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Modules enter production </a:t>
          </a:r>
          <a:endParaRPr lang="en-US" sz="1800" kern="1200" dirty="0"/>
        </a:p>
      </dsp:txBody>
      <dsp:txXfrm rot="-5400000">
        <a:off x="610572" y="3126989"/>
        <a:ext cx="6104674" cy="511605"/>
      </dsp:txXfrm>
    </dsp:sp>
    <dsp:sp modelId="{73164EFF-3B4E-43CE-BAC7-B27E236735FC}">
      <dsp:nvSpPr>
        <dsp:cNvPr id="0" name=""/>
        <dsp:cNvSpPr/>
      </dsp:nvSpPr>
      <dsp:spPr>
        <a:xfrm rot="5400000">
          <a:off x="-130836" y="4004012"/>
          <a:ext cx="872245" cy="610571"/>
        </a:xfrm>
        <a:prstGeom prst="chevron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11429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</a:t>
          </a:r>
          <a:endParaRPr lang="en-US" sz="2400" kern="1200" dirty="0"/>
        </a:p>
      </dsp:txBody>
      <dsp:txXfrm rot="-5400000">
        <a:off x="2" y="4178461"/>
        <a:ext cx="610571" cy="261674"/>
      </dsp:txXfrm>
    </dsp:sp>
    <dsp:sp modelId="{8305FFDA-DCAF-433D-A39D-04CB2C0E2F0C}">
      <dsp:nvSpPr>
        <dsp:cNvPr id="0" name=""/>
        <dsp:cNvSpPr/>
      </dsp:nvSpPr>
      <dsp:spPr>
        <a:xfrm rot="5400000">
          <a:off x="3393267" y="1090479"/>
          <a:ext cx="566959" cy="61323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Upload to LMS</a:t>
          </a:r>
          <a:endParaRPr lang="en-US" sz="1800" kern="1200" dirty="0"/>
        </a:p>
      </dsp:txBody>
      <dsp:txXfrm rot="-5400000">
        <a:off x="610572" y="3900852"/>
        <a:ext cx="6104674" cy="511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8E19-3FC2-4E42-9866-EB406FC6B14F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4958C-4290-144B-9DE2-998A33C3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michiganassessmentconsortium.org/michigan-learns-assessment-modul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MAC’s purpose as the title?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Jot down an idea or two related to how you might use one or more of these modules in your current role/work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Talk with your elbow partner, share your ideas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 for report out across the group</a:t>
            </a:r>
          </a:p>
          <a:p>
            <a:r>
              <a:rPr lang="en-US" dirty="0" smtClean="0"/>
              <a:t>Supply 3.x</a:t>
            </a:r>
            <a:r>
              <a:rPr lang="en-US" baseline="0" dirty="0" smtClean="0"/>
              <a:t> 5 cards or post it notes so that we can collect their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66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questions and suggestions</a:t>
            </a:r>
          </a:p>
          <a:p>
            <a:r>
              <a:rPr lang="en-US" dirty="0" smtClean="0"/>
              <a:t>might you have?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see how many people present we can</a:t>
            </a:r>
            <a:r>
              <a:rPr lang="en-US" baseline="0" dirty="0" smtClean="0"/>
              <a:t> determine efficient method to obtain this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8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Activity -Turn to your neighbor, - identify</a:t>
            </a:r>
            <a:r>
              <a:rPr lang="en-US" baseline="0" dirty="0" smtClean="0"/>
              <a:t> top 2 topics that would elevate your current work?  If they they aren’t represented above – add/substitute</a:t>
            </a:r>
          </a:p>
          <a:p>
            <a:r>
              <a:rPr lang="en-US" baseline="0" dirty="0" smtClean="0"/>
              <a:t>Supply the one page Overview that has the bubbles and the table with brief description.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https</a:t>
            </a:r>
            <a:r>
              <a:rPr lang="pt-BR" dirty="0" smtClean="0"/>
              <a:t>://</a:t>
            </a:r>
            <a:r>
              <a:rPr lang="pt-BR" dirty="0" err="1" smtClean="0"/>
              <a:t>vimeo.com</a:t>
            </a:r>
            <a:r>
              <a:rPr lang="pt-BR" dirty="0" smtClean="0"/>
              <a:t>/202757790/823a854fa8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Georgia"/>
                <a:ea typeface="+mn-ea"/>
                <a:cs typeface="+mn-cs"/>
              </a:rPr>
              <a:t>Modules are Based on MAC developed Assessment Literacy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2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Development Steps for Creation of these Modules</a:t>
            </a:r>
          </a:p>
          <a:p>
            <a:endParaRPr lang="en-US" dirty="0" smtClean="0"/>
          </a:p>
          <a:p>
            <a:r>
              <a:rPr lang="en-US" dirty="0" smtClean="0"/>
              <a:t>Cross representative MAC board group – identifies key foundational topics</a:t>
            </a:r>
          </a:p>
          <a:p>
            <a:endParaRPr lang="en-US" dirty="0" smtClean="0"/>
          </a:p>
          <a:p>
            <a:r>
              <a:rPr lang="en-US" dirty="0" smtClean="0"/>
              <a:t>Focus group at MSTC responds to presentation of key foundational topics</a:t>
            </a:r>
          </a:p>
          <a:p>
            <a:endParaRPr lang="en-US" dirty="0" smtClean="0"/>
          </a:p>
          <a:p>
            <a:r>
              <a:rPr lang="en-US" dirty="0" smtClean="0"/>
              <a:t>Expert module authors develop narrative storyboards – aligning content to ALS</a:t>
            </a:r>
          </a:p>
          <a:p>
            <a:endParaRPr lang="en-US" dirty="0" smtClean="0"/>
          </a:p>
          <a:p>
            <a:r>
              <a:rPr lang="en-US" dirty="0" smtClean="0"/>
              <a:t>Content Review occurs – approximately 20 statewide reviewers.</a:t>
            </a:r>
          </a:p>
          <a:p>
            <a:r>
              <a:rPr lang="en-US" dirty="0" smtClean="0"/>
              <a:t>(every module has 2-3 content reviewers)</a:t>
            </a:r>
          </a:p>
          <a:p>
            <a:endParaRPr lang="en-US" dirty="0" smtClean="0"/>
          </a:p>
          <a:p>
            <a:r>
              <a:rPr lang="en-US" dirty="0" smtClean="0"/>
              <a:t>Modules enter production – which includes: further editing (other than author) and refining content (author), adding resources and activities, developing tools, authoring in digital software, obtaining permissions, scripting and narrating.</a:t>
            </a:r>
          </a:p>
          <a:p>
            <a:endParaRPr lang="en-US" dirty="0" smtClean="0"/>
          </a:p>
          <a:p>
            <a:r>
              <a:rPr lang="en-US" dirty="0" smtClean="0"/>
              <a:t>Upload to LMS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0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 videos/courses are now posted to the temp staging page we have created on the MAC website.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http://michiganassessmentconsortium.org/michigan-learns-assessment-modules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958C-4290-144B-9DE2-998A33C3C2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8ABC13-A3D4-46FD-BA0F-E3C133DFDFC6}" type="datetimeFigureOut">
              <a:rPr lang="en-US" smtClean="0"/>
              <a:t>2/12/17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34A60C-C0EE-450B-93E1-C617FFD0F5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://michiganassessmentconsortium.org/michigan-learns-assessment-modules" TargetMode="External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michiganassessmentconsortium.org/" TargetMode="External"/><Relationship Id="rId3" Type="http://schemas.openxmlformats.org/officeDocument/2006/relationships/hyperlink" Target="http://www.maeia-artsednetwork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eber@msu.edu" TargetMode="External"/><Relationship Id="rId4" Type="http://schemas.openxmlformats.org/officeDocument/2006/relationships/hyperlink" Target="mailto:kdwhite@michiganassessmentconsortium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orenke@resa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chiganassessmentconsortium.org/als/survey-regarding-assessment-literacy-standards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959" y="2668555"/>
            <a:ext cx="8836090" cy="1324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 School Testing Conference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Wednesday February 15, 2017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 C1 3:15-4:30 p.m.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Michigan Learns Assessment Modules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37" y="5150497"/>
            <a:ext cx="3371327" cy="10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8" y="176980"/>
            <a:ext cx="8266164" cy="619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Module Creation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9775311"/>
              </p:ext>
            </p:extLst>
          </p:nvPr>
        </p:nvGraphicFramePr>
        <p:xfrm>
          <a:off x="1125894" y="1548881"/>
          <a:ext cx="6742923" cy="474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1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Features and Format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4"/>
          <a:stretch/>
        </p:blipFill>
        <p:spPr>
          <a:xfrm>
            <a:off x="226979" y="2028801"/>
            <a:ext cx="4312379" cy="2692489"/>
          </a:xfr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60" y="1371600"/>
            <a:ext cx="3761079" cy="4681538"/>
          </a:xfrm>
        </p:spPr>
      </p:pic>
    </p:spTree>
    <p:extLst>
      <p:ext uri="{BB962C8B-B14F-4D97-AF65-F5344CB8AC3E}">
        <p14:creationId xmlns:p14="http://schemas.microsoft.com/office/powerpoint/2010/main" val="1933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33463"/>
            <a:ext cx="85439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372" y="5788472"/>
            <a:ext cx="8480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invalidUrl="http://michiganassessmentconsortium.org/sites/default/files/articulate/Users of Assessment Design/story_html5.html"/>
              </a:rPr>
              <a:t>Sample of </a:t>
            </a:r>
            <a:r>
              <a:rPr lang="en-US" dirty="0" smtClean="0">
                <a:hlinkClick r:id="rId4" invalidUrl="http://michiganassessmentconsortium.org/sites/default/files/articulate/Users of Assessment Design/story_html5.html"/>
              </a:rPr>
              <a:t>Module</a:t>
            </a:r>
            <a:endParaRPr lang="en-US" dirty="0"/>
          </a:p>
          <a:p>
            <a:r>
              <a:rPr lang="en-US" dirty="0">
                <a:hlinkClick r:id="rId5"/>
              </a:rPr>
              <a:t>http://michiganassessmentconsortium.org/michigan-learns-assessment-modules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3" y="649114"/>
            <a:ext cx="8574735" cy="482999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62038"/>
            <a:ext cx="85153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" y="297885"/>
            <a:ext cx="8848775" cy="5876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248" y="390498"/>
            <a:ext cx="48596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Envisioned Future Access and Use for the modules: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Available online supported through a LMS with option to obtain “credit” and future credential/endorsement  *delivery format to be determined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Available online supported through an LMS – no credential attached just individual access, use, awareness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Available to be used to support professional development, sponsored endorsed by/through MAC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1584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might you use these modules in your current role?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3" y="1527175"/>
            <a:ext cx="5710241" cy="4572000"/>
          </a:xfr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82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and comments do you have?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14" y="1527175"/>
            <a:ext cx="5945860" cy="4572000"/>
          </a:xfr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53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95" y="1318133"/>
            <a:ext cx="879111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Video presentations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24 modules to assist with the development of common assessments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Papers, articles, research reports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Opportunities and resources highlighted in MAC e-News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http://www.michiganassessmentconsortium.org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Catalogue of 350 curriculum-embedded, performance-based assessments – four arts disciplines K-12 and additional resources and tools to support quality arts education instruction and assessment programs and practices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http://www.maeia-artsednetwork.org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Go to the MAC exhibit table to obtain sample free resources 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and to join the MAC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 Available from the 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Ellen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Vorenkamp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Wayne RESA, Assessment Consultant, MAC board member and module author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hlinkClick r:id="rId2"/>
              </a:rPr>
              <a:t>vorenke@resa.net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Ed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Roeber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MI Assessment Consortium, Assessment Director, MAC board member and module author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hlinkClick r:id="rId3"/>
              </a:rPr>
              <a:t>roeber@msu.edu</a:t>
            </a: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Kathy Dewsbury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MI Assessment Consortium, president/CEO, module project support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hlinkClick r:id="rId4"/>
              </a:rPr>
              <a:t>kdwhite@michiganassessmentconsortium.org</a:t>
            </a: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MAC’s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4758612"/>
            <a:ext cx="8503920" cy="134043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700" dirty="0" smtClean="0">
                <a:solidFill>
                  <a:schemeClr val="accent3">
                    <a:lumMod val="50000"/>
                  </a:schemeClr>
                </a:solidFill>
              </a:rPr>
              <a:t>Non-partisan, non-profit, statewide consortium, volunteer board.  Operated as a statewide unincorporated directorship 2008-2012.  Incorporated as an education non-profit 2013.</a:t>
            </a:r>
            <a:endParaRPr lang="en-US" sz="1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290" y="1912776"/>
            <a:ext cx="8845420" cy="28458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mission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of the Michigan Assessment Consortium is to improve student learning and achievement through a coherent system of curriculum, balanced assessment and effective instruction. 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 do this by: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collaboratively promoting assessment knowledge and practice,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providing professional learning opportunities,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providing and sharing assessment tools, products, and resources. 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Participants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9193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Become familiar with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Assessment Literacy Standards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MAC developed, SBE endorsed 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Become familiar with new resources designed to build assessment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literacy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Provide feedback and suggestions for applications and uses of new resources – considering your context…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2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2-3 topics related to assessment that your educators would benefit from?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3650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643" y="1068512"/>
            <a:ext cx="7530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AC MLA Modules graphi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827" y="351398"/>
            <a:ext cx="8704347" cy="54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30" y="5724484"/>
            <a:ext cx="86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/202757790/823a854fa8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8" y="786644"/>
            <a:ext cx="8819536" cy="45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230" y="5812972"/>
            <a:ext cx="86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Assessment Literacy Standards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90" y="298580"/>
            <a:ext cx="5008820" cy="54024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334</TotalTime>
  <Words>701</Words>
  <Application>Microsoft Macintosh PowerPoint</Application>
  <PresentationFormat>On-screen Show (4:3)</PresentationFormat>
  <Paragraphs>130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Georgia</vt:lpstr>
      <vt:lpstr>Wingdings</vt:lpstr>
      <vt:lpstr>Wingdings 2</vt:lpstr>
      <vt:lpstr>Arial</vt:lpstr>
      <vt:lpstr>Default Theme</vt:lpstr>
      <vt:lpstr>Michigan Learns Assessment Modules</vt:lpstr>
      <vt:lpstr>Presenters</vt:lpstr>
      <vt:lpstr>MAC’s Purpose</vt:lpstr>
      <vt:lpstr>Session Participants</vt:lpstr>
      <vt:lpstr>Session Outcomes</vt:lpstr>
      <vt:lpstr>What are 2-3 topics related to assessment that your educators would benefit from?</vt:lpstr>
      <vt:lpstr>PowerPoint Presentation</vt:lpstr>
      <vt:lpstr>PowerPoint Presentation</vt:lpstr>
      <vt:lpstr>PowerPoint Presentation</vt:lpstr>
      <vt:lpstr>PowerPoint Presentation</vt:lpstr>
      <vt:lpstr>Steps of the Module Creation</vt:lpstr>
      <vt:lpstr>Module Features and Format</vt:lpstr>
      <vt:lpstr>PowerPoint Presentation</vt:lpstr>
      <vt:lpstr>PowerPoint Presentation</vt:lpstr>
      <vt:lpstr>PowerPoint Presentation</vt:lpstr>
      <vt:lpstr>PowerPoint Presentation</vt:lpstr>
      <vt:lpstr>How might you use these modules in your current role?</vt:lpstr>
      <vt:lpstr>What questions and comments do you have?</vt:lpstr>
      <vt:lpstr>Other Resources Available from the MAC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Dewsbury-White</dc:creator>
  <cp:lastModifiedBy>Kathy Dewsbury-White</cp:lastModifiedBy>
  <cp:revision>29</cp:revision>
  <dcterms:created xsi:type="dcterms:W3CDTF">2017-02-05T15:35:02Z</dcterms:created>
  <dcterms:modified xsi:type="dcterms:W3CDTF">2017-02-12T16:56:22Z</dcterms:modified>
</cp:coreProperties>
</file>